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4713D-048F-4619-8535-8D23882C303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114D5CD-3C42-46D4-959A-9C4082621224}">
      <dgm:prSet phldrT="[Text]"/>
      <dgm:spPr/>
      <dgm:t>
        <a:bodyPr/>
        <a:lstStyle/>
        <a:p>
          <a:r>
            <a:rPr lang="de-DE" dirty="0"/>
            <a:t>Jg. 10</a:t>
          </a:r>
        </a:p>
      </dgm:t>
    </dgm:pt>
    <dgm:pt modelId="{19E7CB7D-FAB8-4F62-925D-E8FFCBFACFA8}" type="parTrans" cxnId="{4F9BA67B-E006-4957-967A-5A5426F12C80}">
      <dgm:prSet/>
      <dgm:spPr/>
      <dgm:t>
        <a:bodyPr/>
        <a:lstStyle/>
        <a:p>
          <a:endParaRPr lang="de-DE"/>
        </a:p>
      </dgm:t>
    </dgm:pt>
    <dgm:pt modelId="{7E8EAF27-425B-43CB-9D62-D93C9262CD4C}" type="sibTrans" cxnId="{4F9BA67B-E006-4957-967A-5A5426F12C80}">
      <dgm:prSet/>
      <dgm:spPr/>
      <dgm:t>
        <a:bodyPr/>
        <a:lstStyle/>
        <a:p>
          <a:endParaRPr lang="de-DE"/>
        </a:p>
      </dgm:t>
    </dgm:pt>
    <dgm:pt modelId="{275B9DCA-4477-47A2-8EA2-59FA48C032D0}" type="asst">
      <dgm:prSet phldrT="[Text]"/>
      <dgm:spPr/>
      <dgm:t>
        <a:bodyPr/>
        <a:lstStyle/>
        <a:p>
          <a:r>
            <a:rPr lang="de-DE" dirty="0"/>
            <a:t>Ausbildung</a:t>
          </a:r>
        </a:p>
      </dgm:t>
    </dgm:pt>
    <dgm:pt modelId="{248652B6-617E-4AA9-BFF5-BD24FF82CE1B}" type="parTrans" cxnId="{B33D9B02-6448-4707-A65A-6F4DBBC286A4}">
      <dgm:prSet/>
      <dgm:spPr/>
      <dgm:t>
        <a:bodyPr/>
        <a:lstStyle/>
        <a:p>
          <a:endParaRPr lang="de-DE"/>
        </a:p>
      </dgm:t>
    </dgm:pt>
    <dgm:pt modelId="{91F0CB19-566E-4080-83DD-ECC727C80C0E}" type="sibTrans" cxnId="{B33D9B02-6448-4707-A65A-6F4DBBC286A4}">
      <dgm:prSet/>
      <dgm:spPr/>
      <dgm:t>
        <a:bodyPr/>
        <a:lstStyle/>
        <a:p>
          <a:endParaRPr lang="de-DE"/>
        </a:p>
      </dgm:t>
    </dgm:pt>
    <dgm:pt modelId="{5AB6DE94-11E4-40E7-8AFD-E60E335D49F1}">
      <dgm:prSet phldrT="[Text]"/>
      <dgm:spPr/>
      <dgm:t>
        <a:bodyPr/>
        <a:lstStyle/>
        <a:p>
          <a:r>
            <a:rPr lang="de-DE" dirty="0"/>
            <a:t>Fachoberschule</a:t>
          </a:r>
        </a:p>
      </dgm:t>
    </dgm:pt>
    <dgm:pt modelId="{D417B1C1-42C4-491E-A7C6-4A329AAD6FCA}" type="parTrans" cxnId="{86CDB4B7-13C1-4D83-9D39-99D14C94E16D}">
      <dgm:prSet/>
      <dgm:spPr/>
      <dgm:t>
        <a:bodyPr/>
        <a:lstStyle/>
        <a:p>
          <a:endParaRPr lang="de-DE"/>
        </a:p>
      </dgm:t>
    </dgm:pt>
    <dgm:pt modelId="{E72F6AC1-54A9-4BF7-8297-C0995BA6C43E}" type="sibTrans" cxnId="{86CDB4B7-13C1-4D83-9D39-99D14C94E16D}">
      <dgm:prSet/>
      <dgm:spPr/>
      <dgm:t>
        <a:bodyPr/>
        <a:lstStyle/>
        <a:p>
          <a:endParaRPr lang="de-DE"/>
        </a:p>
      </dgm:t>
    </dgm:pt>
    <dgm:pt modelId="{98FFC8A3-29BD-43E7-9FA4-C19930D82767}">
      <dgm:prSet phldrT="[Text]"/>
      <dgm:spPr/>
      <dgm:t>
        <a:bodyPr/>
        <a:lstStyle/>
        <a:p>
          <a:r>
            <a:rPr lang="de-DE" dirty="0"/>
            <a:t>Berufliches Gymnasium</a:t>
          </a:r>
        </a:p>
      </dgm:t>
    </dgm:pt>
    <dgm:pt modelId="{3C3181E2-D275-421D-B598-616763E9B2F8}" type="parTrans" cxnId="{6F810577-A5F5-4D08-AE65-8B78AE1440D4}">
      <dgm:prSet/>
      <dgm:spPr/>
      <dgm:t>
        <a:bodyPr/>
        <a:lstStyle/>
        <a:p>
          <a:endParaRPr lang="de-DE"/>
        </a:p>
      </dgm:t>
    </dgm:pt>
    <dgm:pt modelId="{B62FAE31-2AC6-40B1-9116-849DE1131B29}" type="sibTrans" cxnId="{6F810577-A5F5-4D08-AE65-8B78AE1440D4}">
      <dgm:prSet/>
      <dgm:spPr/>
      <dgm:t>
        <a:bodyPr/>
        <a:lstStyle/>
        <a:p>
          <a:endParaRPr lang="de-DE"/>
        </a:p>
      </dgm:t>
    </dgm:pt>
    <dgm:pt modelId="{A0044E65-4532-4FF3-9D1E-71EC23A34638}">
      <dgm:prSet phldrT="[Text]"/>
      <dgm:spPr/>
      <dgm:t>
        <a:bodyPr/>
        <a:lstStyle/>
        <a:p>
          <a:r>
            <a:rPr lang="de-DE" dirty="0"/>
            <a:t>Gymnasiale Oberstufe</a:t>
          </a:r>
        </a:p>
      </dgm:t>
    </dgm:pt>
    <dgm:pt modelId="{25BAAF94-4B6E-4FE3-9BAD-E65C5A59746D}" type="parTrans" cxnId="{797C5D14-AEE3-4B32-B06B-85B5445E711F}">
      <dgm:prSet/>
      <dgm:spPr/>
      <dgm:t>
        <a:bodyPr/>
        <a:lstStyle/>
        <a:p>
          <a:endParaRPr lang="de-DE"/>
        </a:p>
      </dgm:t>
    </dgm:pt>
    <dgm:pt modelId="{ED85E61A-F874-4990-A445-AED8F3D19C4F}" type="sibTrans" cxnId="{797C5D14-AEE3-4B32-B06B-85B5445E711F}">
      <dgm:prSet/>
      <dgm:spPr/>
      <dgm:t>
        <a:bodyPr/>
        <a:lstStyle/>
        <a:p>
          <a:endParaRPr lang="de-DE"/>
        </a:p>
      </dgm:t>
    </dgm:pt>
    <dgm:pt modelId="{873E9ADF-5F0F-4006-844D-D22C8655A11D}" type="pres">
      <dgm:prSet presAssocID="{3824713D-048F-4619-8535-8D23882C30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1DCCAC-8D3E-41C9-87E1-94A618716A1B}" type="pres">
      <dgm:prSet presAssocID="{7114D5CD-3C42-46D4-959A-9C4082621224}" presName="hierRoot1" presStyleCnt="0">
        <dgm:presLayoutVars>
          <dgm:hierBranch val="init"/>
        </dgm:presLayoutVars>
      </dgm:prSet>
      <dgm:spPr/>
    </dgm:pt>
    <dgm:pt modelId="{F924C80F-6989-4189-90AA-93CB17EC8096}" type="pres">
      <dgm:prSet presAssocID="{7114D5CD-3C42-46D4-959A-9C4082621224}" presName="rootComposite1" presStyleCnt="0"/>
      <dgm:spPr/>
    </dgm:pt>
    <dgm:pt modelId="{3D8B0DFD-A760-4D95-81F7-446B18B4ED96}" type="pres">
      <dgm:prSet presAssocID="{7114D5CD-3C42-46D4-959A-9C4082621224}" presName="rootText1" presStyleLbl="node0" presStyleIdx="0" presStyleCnt="1" custAng="0">
        <dgm:presLayoutVars>
          <dgm:chPref val="3"/>
        </dgm:presLayoutVars>
      </dgm:prSet>
      <dgm:spPr/>
    </dgm:pt>
    <dgm:pt modelId="{C0260812-119D-4451-B715-6365C87EF326}" type="pres">
      <dgm:prSet presAssocID="{7114D5CD-3C42-46D4-959A-9C4082621224}" presName="rootConnector1" presStyleLbl="node1" presStyleIdx="0" presStyleCnt="0"/>
      <dgm:spPr/>
    </dgm:pt>
    <dgm:pt modelId="{CF03B6F3-C8F2-45C6-BFE1-A1359F865E30}" type="pres">
      <dgm:prSet presAssocID="{7114D5CD-3C42-46D4-959A-9C4082621224}" presName="hierChild2" presStyleCnt="0"/>
      <dgm:spPr/>
    </dgm:pt>
    <dgm:pt modelId="{4D3105F2-C1C5-4C7B-B9FE-BA3C9AE5816D}" type="pres">
      <dgm:prSet presAssocID="{D417B1C1-42C4-491E-A7C6-4A329AAD6FCA}" presName="Name37" presStyleLbl="parChTrans1D2" presStyleIdx="0" presStyleCnt="4"/>
      <dgm:spPr/>
    </dgm:pt>
    <dgm:pt modelId="{AC3DA694-6CDA-48C1-976D-A036F63AE3AF}" type="pres">
      <dgm:prSet presAssocID="{5AB6DE94-11E4-40E7-8AFD-E60E335D49F1}" presName="hierRoot2" presStyleCnt="0">
        <dgm:presLayoutVars>
          <dgm:hierBranch val="init"/>
        </dgm:presLayoutVars>
      </dgm:prSet>
      <dgm:spPr/>
    </dgm:pt>
    <dgm:pt modelId="{85755381-267B-4A88-8C2A-C740E6026964}" type="pres">
      <dgm:prSet presAssocID="{5AB6DE94-11E4-40E7-8AFD-E60E335D49F1}" presName="rootComposite" presStyleCnt="0"/>
      <dgm:spPr/>
    </dgm:pt>
    <dgm:pt modelId="{12E6860B-50C3-424D-9A4B-C94FE792AF7B}" type="pres">
      <dgm:prSet presAssocID="{5AB6DE94-11E4-40E7-8AFD-E60E335D49F1}" presName="rootText" presStyleLbl="node2" presStyleIdx="0" presStyleCnt="3">
        <dgm:presLayoutVars>
          <dgm:chPref val="3"/>
        </dgm:presLayoutVars>
      </dgm:prSet>
      <dgm:spPr/>
    </dgm:pt>
    <dgm:pt modelId="{EFDA3E7D-0117-41BF-97E0-240F3380859C}" type="pres">
      <dgm:prSet presAssocID="{5AB6DE94-11E4-40E7-8AFD-E60E335D49F1}" presName="rootConnector" presStyleLbl="node2" presStyleIdx="0" presStyleCnt="3"/>
      <dgm:spPr/>
    </dgm:pt>
    <dgm:pt modelId="{128B84F5-1F81-4B80-BE9C-9F0212E01248}" type="pres">
      <dgm:prSet presAssocID="{5AB6DE94-11E4-40E7-8AFD-E60E335D49F1}" presName="hierChild4" presStyleCnt="0"/>
      <dgm:spPr/>
    </dgm:pt>
    <dgm:pt modelId="{05318CA5-941C-405F-8F2B-93E337440BD3}" type="pres">
      <dgm:prSet presAssocID="{5AB6DE94-11E4-40E7-8AFD-E60E335D49F1}" presName="hierChild5" presStyleCnt="0"/>
      <dgm:spPr/>
    </dgm:pt>
    <dgm:pt modelId="{3EF7102E-DB23-4862-8923-84028FA5AFC8}" type="pres">
      <dgm:prSet presAssocID="{3C3181E2-D275-421D-B598-616763E9B2F8}" presName="Name37" presStyleLbl="parChTrans1D2" presStyleIdx="1" presStyleCnt="4"/>
      <dgm:spPr/>
    </dgm:pt>
    <dgm:pt modelId="{A96DA6BE-2036-4E8E-8C75-6ECB718C194E}" type="pres">
      <dgm:prSet presAssocID="{98FFC8A3-29BD-43E7-9FA4-C19930D82767}" presName="hierRoot2" presStyleCnt="0">
        <dgm:presLayoutVars>
          <dgm:hierBranch val="init"/>
        </dgm:presLayoutVars>
      </dgm:prSet>
      <dgm:spPr/>
    </dgm:pt>
    <dgm:pt modelId="{CC3E0C81-D086-439D-AE31-14161ECA08A9}" type="pres">
      <dgm:prSet presAssocID="{98FFC8A3-29BD-43E7-9FA4-C19930D82767}" presName="rootComposite" presStyleCnt="0"/>
      <dgm:spPr/>
    </dgm:pt>
    <dgm:pt modelId="{5A1B12D3-FDFE-4C9D-83CB-4FD0293D32E3}" type="pres">
      <dgm:prSet presAssocID="{98FFC8A3-29BD-43E7-9FA4-C19930D82767}" presName="rootText" presStyleLbl="node2" presStyleIdx="1" presStyleCnt="3">
        <dgm:presLayoutVars>
          <dgm:chPref val="3"/>
        </dgm:presLayoutVars>
      </dgm:prSet>
      <dgm:spPr/>
    </dgm:pt>
    <dgm:pt modelId="{76D90EFE-45C9-4D15-B489-B448D64EE8A4}" type="pres">
      <dgm:prSet presAssocID="{98FFC8A3-29BD-43E7-9FA4-C19930D82767}" presName="rootConnector" presStyleLbl="node2" presStyleIdx="1" presStyleCnt="3"/>
      <dgm:spPr/>
    </dgm:pt>
    <dgm:pt modelId="{DD39F842-8742-4D30-B8EE-D104120947DA}" type="pres">
      <dgm:prSet presAssocID="{98FFC8A3-29BD-43E7-9FA4-C19930D82767}" presName="hierChild4" presStyleCnt="0"/>
      <dgm:spPr/>
    </dgm:pt>
    <dgm:pt modelId="{E93C4645-31BE-4084-9299-C6270DA42BE1}" type="pres">
      <dgm:prSet presAssocID="{98FFC8A3-29BD-43E7-9FA4-C19930D82767}" presName="hierChild5" presStyleCnt="0"/>
      <dgm:spPr/>
    </dgm:pt>
    <dgm:pt modelId="{3EE50459-7950-4DCC-AA64-7A38CE6632CC}" type="pres">
      <dgm:prSet presAssocID="{25BAAF94-4B6E-4FE3-9BAD-E65C5A59746D}" presName="Name37" presStyleLbl="parChTrans1D2" presStyleIdx="2" presStyleCnt="4"/>
      <dgm:spPr/>
    </dgm:pt>
    <dgm:pt modelId="{7D03F8C9-2365-482E-BB44-273F86DE2758}" type="pres">
      <dgm:prSet presAssocID="{A0044E65-4532-4FF3-9D1E-71EC23A34638}" presName="hierRoot2" presStyleCnt="0">
        <dgm:presLayoutVars>
          <dgm:hierBranch val="init"/>
        </dgm:presLayoutVars>
      </dgm:prSet>
      <dgm:spPr/>
    </dgm:pt>
    <dgm:pt modelId="{8B15AA05-7828-4949-9A95-3263AEAFEFAE}" type="pres">
      <dgm:prSet presAssocID="{A0044E65-4532-4FF3-9D1E-71EC23A34638}" presName="rootComposite" presStyleCnt="0"/>
      <dgm:spPr/>
    </dgm:pt>
    <dgm:pt modelId="{92BE6A82-8B61-4BD2-80D7-D803803AF648}" type="pres">
      <dgm:prSet presAssocID="{A0044E65-4532-4FF3-9D1E-71EC23A34638}" presName="rootText" presStyleLbl="node2" presStyleIdx="2" presStyleCnt="3">
        <dgm:presLayoutVars>
          <dgm:chPref val="3"/>
        </dgm:presLayoutVars>
      </dgm:prSet>
      <dgm:spPr/>
    </dgm:pt>
    <dgm:pt modelId="{297B6017-4279-4929-904F-9714C69DCA9F}" type="pres">
      <dgm:prSet presAssocID="{A0044E65-4532-4FF3-9D1E-71EC23A34638}" presName="rootConnector" presStyleLbl="node2" presStyleIdx="2" presStyleCnt="3"/>
      <dgm:spPr/>
    </dgm:pt>
    <dgm:pt modelId="{87B4703C-AEE4-4FA5-A28E-EC29BC14D0C6}" type="pres">
      <dgm:prSet presAssocID="{A0044E65-4532-4FF3-9D1E-71EC23A34638}" presName="hierChild4" presStyleCnt="0"/>
      <dgm:spPr/>
    </dgm:pt>
    <dgm:pt modelId="{25B4346B-9245-4807-BCAB-05799BE1FA62}" type="pres">
      <dgm:prSet presAssocID="{A0044E65-4532-4FF3-9D1E-71EC23A34638}" presName="hierChild5" presStyleCnt="0"/>
      <dgm:spPr/>
    </dgm:pt>
    <dgm:pt modelId="{A08D4D09-6162-434E-B752-3D2F7FB1DB04}" type="pres">
      <dgm:prSet presAssocID="{7114D5CD-3C42-46D4-959A-9C4082621224}" presName="hierChild3" presStyleCnt="0"/>
      <dgm:spPr/>
    </dgm:pt>
    <dgm:pt modelId="{24360686-BE2D-4F53-B306-A20C703D1DDA}" type="pres">
      <dgm:prSet presAssocID="{248652B6-617E-4AA9-BFF5-BD24FF82CE1B}" presName="Name111" presStyleLbl="parChTrans1D2" presStyleIdx="3" presStyleCnt="4"/>
      <dgm:spPr/>
    </dgm:pt>
    <dgm:pt modelId="{F485ED2C-8930-4489-A736-3A02B3F81B7A}" type="pres">
      <dgm:prSet presAssocID="{275B9DCA-4477-47A2-8EA2-59FA48C032D0}" presName="hierRoot3" presStyleCnt="0">
        <dgm:presLayoutVars>
          <dgm:hierBranch val="init"/>
        </dgm:presLayoutVars>
      </dgm:prSet>
      <dgm:spPr/>
    </dgm:pt>
    <dgm:pt modelId="{6850A1F2-A104-49F9-8EC4-C27B1AC5E902}" type="pres">
      <dgm:prSet presAssocID="{275B9DCA-4477-47A2-8EA2-59FA48C032D0}" presName="rootComposite3" presStyleCnt="0"/>
      <dgm:spPr/>
    </dgm:pt>
    <dgm:pt modelId="{C645AB33-6E45-4D51-950C-02A28FD098DE}" type="pres">
      <dgm:prSet presAssocID="{275B9DCA-4477-47A2-8EA2-59FA48C032D0}" presName="rootText3" presStyleLbl="asst1" presStyleIdx="0" presStyleCnt="1">
        <dgm:presLayoutVars>
          <dgm:chPref val="3"/>
        </dgm:presLayoutVars>
      </dgm:prSet>
      <dgm:spPr/>
    </dgm:pt>
    <dgm:pt modelId="{68094DD3-F1B7-4E59-9306-32D3C59B0A2A}" type="pres">
      <dgm:prSet presAssocID="{275B9DCA-4477-47A2-8EA2-59FA48C032D0}" presName="rootConnector3" presStyleLbl="asst1" presStyleIdx="0" presStyleCnt="1"/>
      <dgm:spPr/>
    </dgm:pt>
    <dgm:pt modelId="{672B6E5D-9180-4816-A400-98D9B32488A1}" type="pres">
      <dgm:prSet presAssocID="{275B9DCA-4477-47A2-8EA2-59FA48C032D0}" presName="hierChild6" presStyleCnt="0"/>
      <dgm:spPr/>
    </dgm:pt>
    <dgm:pt modelId="{7FF15B76-3D3A-4847-8BBB-E34F39B111B9}" type="pres">
      <dgm:prSet presAssocID="{275B9DCA-4477-47A2-8EA2-59FA48C032D0}" presName="hierChild7" presStyleCnt="0"/>
      <dgm:spPr/>
    </dgm:pt>
  </dgm:ptLst>
  <dgm:cxnLst>
    <dgm:cxn modelId="{B33D9B02-6448-4707-A65A-6F4DBBC286A4}" srcId="{7114D5CD-3C42-46D4-959A-9C4082621224}" destId="{275B9DCA-4477-47A2-8EA2-59FA48C032D0}" srcOrd="0" destOrd="0" parTransId="{248652B6-617E-4AA9-BFF5-BD24FF82CE1B}" sibTransId="{91F0CB19-566E-4080-83DD-ECC727C80C0E}"/>
    <dgm:cxn modelId="{797C5D14-AEE3-4B32-B06B-85B5445E711F}" srcId="{7114D5CD-3C42-46D4-959A-9C4082621224}" destId="{A0044E65-4532-4FF3-9D1E-71EC23A34638}" srcOrd="3" destOrd="0" parTransId="{25BAAF94-4B6E-4FE3-9BAD-E65C5A59746D}" sibTransId="{ED85E61A-F874-4990-A445-AED8F3D19C4F}"/>
    <dgm:cxn modelId="{AC5A3926-620A-4DBE-90D3-26B970E80F05}" type="presOf" srcId="{7114D5CD-3C42-46D4-959A-9C4082621224}" destId="{C0260812-119D-4451-B715-6365C87EF326}" srcOrd="1" destOrd="0" presId="urn:microsoft.com/office/officeart/2005/8/layout/orgChart1"/>
    <dgm:cxn modelId="{CB143829-5E35-4E9A-8F03-AA6BF8C66E75}" type="presOf" srcId="{7114D5CD-3C42-46D4-959A-9C4082621224}" destId="{3D8B0DFD-A760-4D95-81F7-446B18B4ED96}" srcOrd="0" destOrd="0" presId="urn:microsoft.com/office/officeart/2005/8/layout/orgChart1"/>
    <dgm:cxn modelId="{56039D2A-497C-47BE-A2E4-290BD236A163}" type="presOf" srcId="{98FFC8A3-29BD-43E7-9FA4-C19930D82767}" destId="{76D90EFE-45C9-4D15-B489-B448D64EE8A4}" srcOrd="1" destOrd="0" presId="urn:microsoft.com/office/officeart/2005/8/layout/orgChart1"/>
    <dgm:cxn modelId="{93B5CB2E-B770-4332-9CF1-6494B2FF1462}" type="presOf" srcId="{3C3181E2-D275-421D-B598-616763E9B2F8}" destId="{3EF7102E-DB23-4862-8923-84028FA5AFC8}" srcOrd="0" destOrd="0" presId="urn:microsoft.com/office/officeart/2005/8/layout/orgChart1"/>
    <dgm:cxn modelId="{111EDF2F-01AC-432C-96D1-19571771A72B}" type="presOf" srcId="{D417B1C1-42C4-491E-A7C6-4A329AAD6FCA}" destId="{4D3105F2-C1C5-4C7B-B9FE-BA3C9AE5816D}" srcOrd="0" destOrd="0" presId="urn:microsoft.com/office/officeart/2005/8/layout/orgChart1"/>
    <dgm:cxn modelId="{2B2BD656-46A5-43F8-8D2C-0FC8BBD31139}" type="presOf" srcId="{275B9DCA-4477-47A2-8EA2-59FA48C032D0}" destId="{C645AB33-6E45-4D51-950C-02A28FD098DE}" srcOrd="0" destOrd="0" presId="urn:microsoft.com/office/officeart/2005/8/layout/orgChart1"/>
    <dgm:cxn modelId="{6F810577-A5F5-4D08-AE65-8B78AE1440D4}" srcId="{7114D5CD-3C42-46D4-959A-9C4082621224}" destId="{98FFC8A3-29BD-43E7-9FA4-C19930D82767}" srcOrd="2" destOrd="0" parTransId="{3C3181E2-D275-421D-B598-616763E9B2F8}" sibTransId="{B62FAE31-2AC6-40B1-9116-849DE1131B29}"/>
    <dgm:cxn modelId="{F99F6B77-60D0-4662-B313-ADE6A8C34CCC}" type="presOf" srcId="{3824713D-048F-4619-8535-8D23882C3037}" destId="{873E9ADF-5F0F-4006-844D-D22C8655A11D}" srcOrd="0" destOrd="0" presId="urn:microsoft.com/office/officeart/2005/8/layout/orgChart1"/>
    <dgm:cxn modelId="{1C32CD79-182A-4828-8F23-741BB3EBB759}" type="presOf" srcId="{275B9DCA-4477-47A2-8EA2-59FA48C032D0}" destId="{68094DD3-F1B7-4E59-9306-32D3C59B0A2A}" srcOrd="1" destOrd="0" presId="urn:microsoft.com/office/officeart/2005/8/layout/orgChart1"/>
    <dgm:cxn modelId="{705F917B-DB75-4477-A9C4-47844BE04D5A}" type="presOf" srcId="{5AB6DE94-11E4-40E7-8AFD-E60E335D49F1}" destId="{12E6860B-50C3-424D-9A4B-C94FE792AF7B}" srcOrd="0" destOrd="0" presId="urn:microsoft.com/office/officeart/2005/8/layout/orgChart1"/>
    <dgm:cxn modelId="{4F9BA67B-E006-4957-967A-5A5426F12C80}" srcId="{3824713D-048F-4619-8535-8D23882C3037}" destId="{7114D5CD-3C42-46D4-959A-9C4082621224}" srcOrd="0" destOrd="0" parTransId="{19E7CB7D-FAB8-4F62-925D-E8FFCBFACFA8}" sibTransId="{7E8EAF27-425B-43CB-9D62-D93C9262CD4C}"/>
    <dgm:cxn modelId="{9D3AF28A-F451-4797-8DBF-7BEC3437B939}" type="presOf" srcId="{5AB6DE94-11E4-40E7-8AFD-E60E335D49F1}" destId="{EFDA3E7D-0117-41BF-97E0-240F3380859C}" srcOrd="1" destOrd="0" presId="urn:microsoft.com/office/officeart/2005/8/layout/orgChart1"/>
    <dgm:cxn modelId="{7FE3D28C-31CD-455D-84C4-B14544132D92}" type="presOf" srcId="{A0044E65-4532-4FF3-9D1E-71EC23A34638}" destId="{297B6017-4279-4929-904F-9714C69DCA9F}" srcOrd="1" destOrd="0" presId="urn:microsoft.com/office/officeart/2005/8/layout/orgChart1"/>
    <dgm:cxn modelId="{14F7D798-368B-41B6-98FC-CE9E6AA1D2E0}" type="presOf" srcId="{248652B6-617E-4AA9-BFF5-BD24FF82CE1B}" destId="{24360686-BE2D-4F53-B306-A20C703D1DDA}" srcOrd="0" destOrd="0" presId="urn:microsoft.com/office/officeart/2005/8/layout/orgChart1"/>
    <dgm:cxn modelId="{86CDB4B7-13C1-4D83-9D39-99D14C94E16D}" srcId="{7114D5CD-3C42-46D4-959A-9C4082621224}" destId="{5AB6DE94-11E4-40E7-8AFD-E60E335D49F1}" srcOrd="1" destOrd="0" parTransId="{D417B1C1-42C4-491E-A7C6-4A329AAD6FCA}" sibTransId="{E72F6AC1-54A9-4BF7-8297-C0995BA6C43E}"/>
    <dgm:cxn modelId="{730EEAB9-EC7F-47FF-B92E-37ADDB7DB7C3}" type="presOf" srcId="{A0044E65-4532-4FF3-9D1E-71EC23A34638}" destId="{92BE6A82-8B61-4BD2-80D7-D803803AF648}" srcOrd="0" destOrd="0" presId="urn:microsoft.com/office/officeart/2005/8/layout/orgChart1"/>
    <dgm:cxn modelId="{F24C0EC3-5F15-4F56-9FEF-97CC6311F208}" type="presOf" srcId="{25BAAF94-4B6E-4FE3-9BAD-E65C5A59746D}" destId="{3EE50459-7950-4DCC-AA64-7A38CE6632CC}" srcOrd="0" destOrd="0" presId="urn:microsoft.com/office/officeart/2005/8/layout/orgChart1"/>
    <dgm:cxn modelId="{4639CEDF-2FE7-4BBA-BC0A-3B1D24C7B599}" type="presOf" srcId="{98FFC8A3-29BD-43E7-9FA4-C19930D82767}" destId="{5A1B12D3-FDFE-4C9D-83CB-4FD0293D32E3}" srcOrd="0" destOrd="0" presId="urn:microsoft.com/office/officeart/2005/8/layout/orgChart1"/>
    <dgm:cxn modelId="{1DF1E6A4-D145-4C1D-9F80-D3A0CEA8820B}" type="presParOf" srcId="{873E9ADF-5F0F-4006-844D-D22C8655A11D}" destId="{F41DCCAC-8D3E-41C9-87E1-94A618716A1B}" srcOrd="0" destOrd="0" presId="urn:microsoft.com/office/officeart/2005/8/layout/orgChart1"/>
    <dgm:cxn modelId="{3C064CFD-36A0-4814-B0A8-191F5D3B3E58}" type="presParOf" srcId="{F41DCCAC-8D3E-41C9-87E1-94A618716A1B}" destId="{F924C80F-6989-4189-90AA-93CB17EC8096}" srcOrd="0" destOrd="0" presId="urn:microsoft.com/office/officeart/2005/8/layout/orgChart1"/>
    <dgm:cxn modelId="{51629A2E-CC58-441C-8573-919F7DB6A027}" type="presParOf" srcId="{F924C80F-6989-4189-90AA-93CB17EC8096}" destId="{3D8B0DFD-A760-4D95-81F7-446B18B4ED96}" srcOrd="0" destOrd="0" presId="urn:microsoft.com/office/officeart/2005/8/layout/orgChart1"/>
    <dgm:cxn modelId="{8EBE4014-6EE3-42B6-ADA6-6DEBB9DF1A58}" type="presParOf" srcId="{F924C80F-6989-4189-90AA-93CB17EC8096}" destId="{C0260812-119D-4451-B715-6365C87EF326}" srcOrd="1" destOrd="0" presId="urn:microsoft.com/office/officeart/2005/8/layout/orgChart1"/>
    <dgm:cxn modelId="{F203BFB2-8921-4D1A-9B0C-B1F5987690C0}" type="presParOf" srcId="{F41DCCAC-8D3E-41C9-87E1-94A618716A1B}" destId="{CF03B6F3-C8F2-45C6-BFE1-A1359F865E30}" srcOrd="1" destOrd="0" presId="urn:microsoft.com/office/officeart/2005/8/layout/orgChart1"/>
    <dgm:cxn modelId="{FF85F48F-7AF3-4229-91A1-2701C40B0CBA}" type="presParOf" srcId="{CF03B6F3-C8F2-45C6-BFE1-A1359F865E30}" destId="{4D3105F2-C1C5-4C7B-B9FE-BA3C9AE5816D}" srcOrd="0" destOrd="0" presId="urn:microsoft.com/office/officeart/2005/8/layout/orgChart1"/>
    <dgm:cxn modelId="{770D4868-25F4-4A24-8E41-86F252062DC2}" type="presParOf" srcId="{CF03B6F3-C8F2-45C6-BFE1-A1359F865E30}" destId="{AC3DA694-6CDA-48C1-976D-A036F63AE3AF}" srcOrd="1" destOrd="0" presId="urn:microsoft.com/office/officeart/2005/8/layout/orgChart1"/>
    <dgm:cxn modelId="{4A77A70A-1F0B-457D-B65E-09C678B754C2}" type="presParOf" srcId="{AC3DA694-6CDA-48C1-976D-A036F63AE3AF}" destId="{85755381-267B-4A88-8C2A-C740E6026964}" srcOrd="0" destOrd="0" presId="urn:microsoft.com/office/officeart/2005/8/layout/orgChart1"/>
    <dgm:cxn modelId="{2F70AD3A-CC57-4CB9-92F4-D12A1D7BDC89}" type="presParOf" srcId="{85755381-267B-4A88-8C2A-C740E6026964}" destId="{12E6860B-50C3-424D-9A4B-C94FE792AF7B}" srcOrd="0" destOrd="0" presId="urn:microsoft.com/office/officeart/2005/8/layout/orgChart1"/>
    <dgm:cxn modelId="{3F9C8EBA-8F3C-487F-A6BD-7DEB6A4B293F}" type="presParOf" srcId="{85755381-267B-4A88-8C2A-C740E6026964}" destId="{EFDA3E7D-0117-41BF-97E0-240F3380859C}" srcOrd="1" destOrd="0" presId="urn:microsoft.com/office/officeart/2005/8/layout/orgChart1"/>
    <dgm:cxn modelId="{62A82AF2-1176-4053-8736-83AC1E6636DC}" type="presParOf" srcId="{AC3DA694-6CDA-48C1-976D-A036F63AE3AF}" destId="{128B84F5-1F81-4B80-BE9C-9F0212E01248}" srcOrd="1" destOrd="0" presId="urn:microsoft.com/office/officeart/2005/8/layout/orgChart1"/>
    <dgm:cxn modelId="{98A03223-3818-4BD4-A0EB-6F9DFA9A2E8C}" type="presParOf" srcId="{AC3DA694-6CDA-48C1-976D-A036F63AE3AF}" destId="{05318CA5-941C-405F-8F2B-93E337440BD3}" srcOrd="2" destOrd="0" presId="urn:microsoft.com/office/officeart/2005/8/layout/orgChart1"/>
    <dgm:cxn modelId="{3689EEA3-E6D1-4A49-A44E-2E3BFC19A052}" type="presParOf" srcId="{CF03B6F3-C8F2-45C6-BFE1-A1359F865E30}" destId="{3EF7102E-DB23-4862-8923-84028FA5AFC8}" srcOrd="2" destOrd="0" presId="urn:microsoft.com/office/officeart/2005/8/layout/orgChart1"/>
    <dgm:cxn modelId="{93CDAB19-CA2F-4179-997A-3C588E38DBA4}" type="presParOf" srcId="{CF03B6F3-C8F2-45C6-BFE1-A1359F865E30}" destId="{A96DA6BE-2036-4E8E-8C75-6ECB718C194E}" srcOrd="3" destOrd="0" presId="urn:microsoft.com/office/officeart/2005/8/layout/orgChart1"/>
    <dgm:cxn modelId="{5E34A61D-D0D9-4772-8240-8DE0A121410F}" type="presParOf" srcId="{A96DA6BE-2036-4E8E-8C75-6ECB718C194E}" destId="{CC3E0C81-D086-439D-AE31-14161ECA08A9}" srcOrd="0" destOrd="0" presId="urn:microsoft.com/office/officeart/2005/8/layout/orgChart1"/>
    <dgm:cxn modelId="{7B76DA61-E28E-4158-82F5-EF6DCFB0A55A}" type="presParOf" srcId="{CC3E0C81-D086-439D-AE31-14161ECA08A9}" destId="{5A1B12D3-FDFE-4C9D-83CB-4FD0293D32E3}" srcOrd="0" destOrd="0" presId="urn:microsoft.com/office/officeart/2005/8/layout/orgChart1"/>
    <dgm:cxn modelId="{E442E5BD-E377-4C52-B93C-54256F91DE25}" type="presParOf" srcId="{CC3E0C81-D086-439D-AE31-14161ECA08A9}" destId="{76D90EFE-45C9-4D15-B489-B448D64EE8A4}" srcOrd="1" destOrd="0" presId="urn:microsoft.com/office/officeart/2005/8/layout/orgChart1"/>
    <dgm:cxn modelId="{E7E17C0C-67DE-4AC1-BAE2-D020B1862C3E}" type="presParOf" srcId="{A96DA6BE-2036-4E8E-8C75-6ECB718C194E}" destId="{DD39F842-8742-4D30-B8EE-D104120947DA}" srcOrd="1" destOrd="0" presId="urn:microsoft.com/office/officeart/2005/8/layout/orgChart1"/>
    <dgm:cxn modelId="{EE7C954F-180D-4E95-83B2-BFEFBE18B6D0}" type="presParOf" srcId="{A96DA6BE-2036-4E8E-8C75-6ECB718C194E}" destId="{E93C4645-31BE-4084-9299-C6270DA42BE1}" srcOrd="2" destOrd="0" presId="urn:microsoft.com/office/officeart/2005/8/layout/orgChart1"/>
    <dgm:cxn modelId="{1456974B-93DA-4F46-8A86-12C0B82702DC}" type="presParOf" srcId="{CF03B6F3-C8F2-45C6-BFE1-A1359F865E30}" destId="{3EE50459-7950-4DCC-AA64-7A38CE6632CC}" srcOrd="4" destOrd="0" presId="urn:microsoft.com/office/officeart/2005/8/layout/orgChart1"/>
    <dgm:cxn modelId="{0147D904-6537-4BD4-93A2-674FD4EEC8F2}" type="presParOf" srcId="{CF03B6F3-C8F2-45C6-BFE1-A1359F865E30}" destId="{7D03F8C9-2365-482E-BB44-273F86DE2758}" srcOrd="5" destOrd="0" presId="urn:microsoft.com/office/officeart/2005/8/layout/orgChart1"/>
    <dgm:cxn modelId="{B5E6636D-4B13-4EBA-9319-FDF76C466A22}" type="presParOf" srcId="{7D03F8C9-2365-482E-BB44-273F86DE2758}" destId="{8B15AA05-7828-4949-9A95-3263AEAFEFAE}" srcOrd="0" destOrd="0" presId="urn:microsoft.com/office/officeart/2005/8/layout/orgChart1"/>
    <dgm:cxn modelId="{EF78FFF0-E95F-4D43-905E-F318C1C9154A}" type="presParOf" srcId="{8B15AA05-7828-4949-9A95-3263AEAFEFAE}" destId="{92BE6A82-8B61-4BD2-80D7-D803803AF648}" srcOrd="0" destOrd="0" presId="urn:microsoft.com/office/officeart/2005/8/layout/orgChart1"/>
    <dgm:cxn modelId="{A7AA1CD7-29E3-43C8-B890-8F9C92002EA3}" type="presParOf" srcId="{8B15AA05-7828-4949-9A95-3263AEAFEFAE}" destId="{297B6017-4279-4929-904F-9714C69DCA9F}" srcOrd="1" destOrd="0" presId="urn:microsoft.com/office/officeart/2005/8/layout/orgChart1"/>
    <dgm:cxn modelId="{58153F07-DA1A-4E6A-ABE3-888FC4A25C21}" type="presParOf" srcId="{7D03F8C9-2365-482E-BB44-273F86DE2758}" destId="{87B4703C-AEE4-4FA5-A28E-EC29BC14D0C6}" srcOrd="1" destOrd="0" presId="urn:microsoft.com/office/officeart/2005/8/layout/orgChart1"/>
    <dgm:cxn modelId="{7D7885E4-F560-4523-8D85-1AC04B871189}" type="presParOf" srcId="{7D03F8C9-2365-482E-BB44-273F86DE2758}" destId="{25B4346B-9245-4807-BCAB-05799BE1FA62}" srcOrd="2" destOrd="0" presId="urn:microsoft.com/office/officeart/2005/8/layout/orgChart1"/>
    <dgm:cxn modelId="{E26F8D43-3795-4C4C-928E-869D49514609}" type="presParOf" srcId="{F41DCCAC-8D3E-41C9-87E1-94A618716A1B}" destId="{A08D4D09-6162-434E-B752-3D2F7FB1DB04}" srcOrd="2" destOrd="0" presId="urn:microsoft.com/office/officeart/2005/8/layout/orgChart1"/>
    <dgm:cxn modelId="{FB9AC35B-6C39-4BCA-BE8D-210C8CD2F363}" type="presParOf" srcId="{A08D4D09-6162-434E-B752-3D2F7FB1DB04}" destId="{24360686-BE2D-4F53-B306-A20C703D1DDA}" srcOrd="0" destOrd="0" presId="urn:microsoft.com/office/officeart/2005/8/layout/orgChart1"/>
    <dgm:cxn modelId="{4FF3AB13-6775-47EA-A63B-E86F45DC6669}" type="presParOf" srcId="{A08D4D09-6162-434E-B752-3D2F7FB1DB04}" destId="{F485ED2C-8930-4489-A736-3A02B3F81B7A}" srcOrd="1" destOrd="0" presId="urn:microsoft.com/office/officeart/2005/8/layout/orgChart1"/>
    <dgm:cxn modelId="{37639040-35F7-417A-9D1B-FA490E475035}" type="presParOf" srcId="{F485ED2C-8930-4489-A736-3A02B3F81B7A}" destId="{6850A1F2-A104-49F9-8EC4-C27B1AC5E902}" srcOrd="0" destOrd="0" presId="urn:microsoft.com/office/officeart/2005/8/layout/orgChart1"/>
    <dgm:cxn modelId="{CC9030EA-7E02-46D4-A882-ACB64DB4A14F}" type="presParOf" srcId="{6850A1F2-A104-49F9-8EC4-C27B1AC5E902}" destId="{C645AB33-6E45-4D51-950C-02A28FD098DE}" srcOrd="0" destOrd="0" presId="urn:microsoft.com/office/officeart/2005/8/layout/orgChart1"/>
    <dgm:cxn modelId="{97E1650F-45DE-4335-964C-619E7EA63D06}" type="presParOf" srcId="{6850A1F2-A104-49F9-8EC4-C27B1AC5E902}" destId="{68094DD3-F1B7-4E59-9306-32D3C59B0A2A}" srcOrd="1" destOrd="0" presId="urn:microsoft.com/office/officeart/2005/8/layout/orgChart1"/>
    <dgm:cxn modelId="{7B8D636B-644A-43A0-855C-D382CFE9079E}" type="presParOf" srcId="{F485ED2C-8930-4489-A736-3A02B3F81B7A}" destId="{672B6E5D-9180-4816-A400-98D9B32488A1}" srcOrd="1" destOrd="0" presId="urn:microsoft.com/office/officeart/2005/8/layout/orgChart1"/>
    <dgm:cxn modelId="{1CDD7B59-C376-4A07-933B-6CF41F302525}" type="presParOf" srcId="{F485ED2C-8930-4489-A736-3A02B3F81B7A}" destId="{7FF15B76-3D3A-4847-8BBB-E34F39B111B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60686-BE2D-4F53-B306-A20C703D1DDA}">
      <dsp:nvSpPr>
        <dsp:cNvPr id="0" name=""/>
        <dsp:cNvSpPr/>
      </dsp:nvSpPr>
      <dsp:spPr>
        <a:xfrm>
          <a:off x="4240847" y="1347174"/>
          <a:ext cx="277398" cy="1215271"/>
        </a:xfrm>
        <a:custGeom>
          <a:avLst/>
          <a:gdLst/>
          <a:ahLst/>
          <a:cxnLst/>
          <a:rect l="0" t="0" r="0" b="0"/>
          <a:pathLst>
            <a:path>
              <a:moveTo>
                <a:pt x="277398" y="0"/>
              </a:moveTo>
              <a:lnTo>
                <a:pt x="277398" y="1215271"/>
              </a:lnTo>
              <a:lnTo>
                <a:pt x="0" y="121527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E50459-7950-4DCC-AA64-7A38CE6632CC}">
      <dsp:nvSpPr>
        <dsp:cNvPr id="0" name=""/>
        <dsp:cNvSpPr/>
      </dsp:nvSpPr>
      <dsp:spPr>
        <a:xfrm>
          <a:off x="4518246" y="1347174"/>
          <a:ext cx="3196692" cy="2430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144"/>
              </a:lnTo>
              <a:lnTo>
                <a:pt x="3196692" y="2153144"/>
              </a:lnTo>
              <a:lnTo>
                <a:pt x="3196692" y="24305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F7102E-DB23-4862-8923-84028FA5AFC8}">
      <dsp:nvSpPr>
        <dsp:cNvPr id="0" name=""/>
        <dsp:cNvSpPr/>
      </dsp:nvSpPr>
      <dsp:spPr>
        <a:xfrm>
          <a:off x="4472526" y="1347174"/>
          <a:ext cx="91440" cy="2430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05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105F2-C1C5-4C7B-B9FE-BA3C9AE5816D}">
      <dsp:nvSpPr>
        <dsp:cNvPr id="0" name=""/>
        <dsp:cNvSpPr/>
      </dsp:nvSpPr>
      <dsp:spPr>
        <a:xfrm>
          <a:off x="1321554" y="1347174"/>
          <a:ext cx="3196692" cy="2430543"/>
        </a:xfrm>
        <a:custGeom>
          <a:avLst/>
          <a:gdLst/>
          <a:ahLst/>
          <a:cxnLst/>
          <a:rect l="0" t="0" r="0" b="0"/>
          <a:pathLst>
            <a:path>
              <a:moveTo>
                <a:pt x="3196692" y="0"/>
              </a:moveTo>
              <a:lnTo>
                <a:pt x="3196692" y="2153144"/>
              </a:lnTo>
              <a:lnTo>
                <a:pt x="0" y="2153144"/>
              </a:lnTo>
              <a:lnTo>
                <a:pt x="0" y="243054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B0DFD-A760-4D95-81F7-446B18B4ED96}">
      <dsp:nvSpPr>
        <dsp:cNvPr id="0" name=""/>
        <dsp:cNvSpPr/>
      </dsp:nvSpPr>
      <dsp:spPr>
        <a:xfrm>
          <a:off x="3197299" y="26227"/>
          <a:ext cx="2641894" cy="1320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Jg. 10</a:t>
          </a:r>
        </a:p>
      </dsp:txBody>
      <dsp:txXfrm>
        <a:off x="3197299" y="26227"/>
        <a:ext cx="2641894" cy="1320947"/>
      </dsp:txXfrm>
    </dsp:sp>
    <dsp:sp modelId="{12E6860B-50C3-424D-9A4B-C94FE792AF7B}">
      <dsp:nvSpPr>
        <dsp:cNvPr id="0" name=""/>
        <dsp:cNvSpPr/>
      </dsp:nvSpPr>
      <dsp:spPr>
        <a:xfrm>
          <a:off x="606" y="3777718"/>
          <a:ext cx="2641894" cy="1320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Fachoberschule</a:t>
          </a:r>
        </a:p>
      </dsp:txBody>
      <dsp:txXfrm>
        <a:off x="606" y="3777718"/>
        <a:ext cx="2641894" cy="1320947"/>
      </dsp:txXfrm>
    </dsp:sp>
    <dsp:sp modelId="{5A1B12D3-FDFE-4C9D-83CB-4FD0293D32E3}">
      <dsp:nvSpPr>
        <dsp:cNvPr id="0" name=""/>
        <dsp:cNvSpPr/>
      </dsp:nvSpPr>
      <dsp:spPr>
        <a:xfrm>
          <a:off x="3197299" y="3777718"/>
          <a:ext cx="2641894" cy="1320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Berufliches Gymnasium</a:t>
          </a:r>
        </a:p>
      </dsp:txBody>
      <dsp:txXfrm>
        <a:off x="3197299" y="3777718"/>
        <a:ext cx="2641894" cy="1320947"/>
      </dsp:txXfrm>
    </dsp:sp>
    <dsp:sp modelId="{92BE6A82-8B61-4BD2-80D7-D803803AF648}">
      <dsp:nvSpPr>
        <dsp:cNvPr id="0" name=""/>
        <dsp:cNvSpPr/>
      </dsp:nvSpPr>
      <dsp:spPr>
        <a:xfrm>
          <a:off x="6393991" y="3777718"/>
          <a:ext cx="2641894" cy="1320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Gymnasiale Oberstufe</a:t>
          </a:r>
        </a:p>
      </dsp:txBody>
      <dsp:txXfrm>
        <a:off x="6393991" y="3777718"/>
        <a:ext cx="2641894" cy="1320947"/>
      </dsp:txXfrm>
    </dsp:sp>
    <dsp:sp modelId="{C645AB33-6E45-4D51-950C-02A28FD098DE}">
      <dsp:nvSpPr>
        <dsp:cNvPr id="0" name=""/>
        <dsp:cNvSpPr/>
      </dsp:nvSpPr>
      <dsp:spPr>
        <a:xfrm>
          <a:off x="1598952" y="1901972"/>
          <a:ext cx="2641894" cy="1320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Ausbildung</a:t>
          </a:r>
        </a:p>
      </dsp:txBody>
      <dsp:txXfrm>
        <a:off x="1598952" y="1901972"/>
        <a:ext cx="2641894" cy="1320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02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6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976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530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7076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143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810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21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05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17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40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653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46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04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13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77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DDF9C-CB9B-4722-B745-122B94E34DA9}" type="datetimeFigureOut">
              <a:rPr lang="de-DE" smtClean="0"/>
              <a:t>12.11.2023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25D216-C0AB-441B-BA69-F0DBB7C768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3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ankfurt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2F0D36-CDED-48BC-AD9E-F14E0311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49405"/>
          </a:xfrm>
        </p:spPr>
        <p:txBody>
          <a:bodyPr>
            <a:noAutofit/>
          </a:bodyPr>
          <a:lstStyle/>
          <a:p>
            <a:pPr algn="ctr"/>
            <a:r>
              <a:rPr lang="de-DE" sz="6000" dirty="0"/>
              <a:t>Informationsveranstaltung zu weiterführenden Bildungsgängen nach </a:t>
            </a:r>
            <a:r>
              <a:rPr lang="de-DE" sz="6000"/>
              <a:t>der Mittelstufe</a:t>
            </a:r>
            <a:br>
              <a:rPr lang="de-DE" sz="6000"/>
            </a:br>
            <a:r>
              <a:rPr lang="de-DE" sz="6000"/>
              <a:t>(14.11.2023)</a:t>
            </a:r>
            <a:endParaRPr lang="de-DE" sz="6000" dirty="0"/>
          </a:p>
        </p:txBody>
      </p:sp>
    </p:spTree>
    <p:extLst>
      <p:ext uri="{BB962C8B-B14F-4D97-AF65-F5344CB8AC3E}">
        <p14:creationId xmlns:p14="http://schemas.microsoft.com/office/powerpoint/2010/main" val="3623790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2FE3F43-EC87-4C4A-A6D0-3D17C07CB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Gym.Obst</a:t>
            </a:r>
            <a:r>
              <a:rPr lang="de-DE" dirty="0"/>
              <a:t>. &amp; BG im Vergleich zur FOS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564EEB2-D168-432E-BD5E-7F1B5B1B55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Gym.Obst</a:t>
            </a:r>
            <a:r>
              <a:rPr lang="de-DE" dirty="0"/>
              <a:t>. &amp; Berufliches </a:t>
            </a:r>
            <a:r>
              <a:rPr lang="de-DE" dirty="0" err="1"/>
              <a:t>Gym</a:t>
            </a:r>
            <a:r>
              <a:rPr lang="de-DE" dirty="0"/>
              <a:t>. (BG)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2CA93A-87FA-436F-901B-B3B9DC7BAF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Dauer: 3 Jahre</a:t>
            </a:r>
          </a:p>
          <a:p>
            <a:r>
              <a:rPr lang="de-DE" dirty="0"/>
              <a:t>Abschluss: Allg. Hochschulreife</a:t>
            </a:r>
          </a:p>
          <a:p>
            <a:r>
              <a:rPr lang="de-DE" dirty="0"/>
              <a:t>2 Leistungskurse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dirty="0"/>
              <a:t>1.LK = NAWI/M/FS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dirty="0"/>
              <a:t>2.LK = frei wählbar/</a:t>
            </a:r>
            <a:r>
              <a:rPr lang="de-DE" dirty="0" err="1"/>
              <a:t>Schwerp</a:t>
            </a:r>
            <a:r>
              <a:rPr lang="de-DE" dirty="0"/>
              <a:t>.</a:t>
            </a:r>
          </a:p>
          <a:p>
            <a:pPr marL="457200" lvl="1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BEB0BDCE-7BF1-4B73-A70C-8F53A9291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Fachoberschule (FOS)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086D275-0EA5-42E2-8757-1DA2785C4A9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/>
              <a:t>Dauer: 2 Jahre</a:t>
            </a:r>
          </a:p>
          <a:p>
            <a:r>
              <a:rPr lang="de-DE" dirty="0"/>
              <a:t>Abschluss: Fachhochschulreife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dirty="0"/>
              <a:t>Keine Staatsexamensstudiengänge: Medizin, Jura (</a:t>
            </a:r>
            <a:r>
              <a:rPr lang="de-DE" i="1" dirty="0"/>
              <a:t>Wirtschaftsrecht an FH ist möglich</a:t>
            </a:r>
            <a:r>
              <a:rPr lang="de-DE" dirty="0"/>
              <a:t>), Lehramt, Theologie</a:t>
            </a:r>
          </a:p>
          <a:p>
            <a:r>
              <a:rPr lang="de-DE" dirty="0"/>
              <a:t>Praxisbezug durch Praktikum im Jg. 11</a:t>
            </a:r>
          </a:p>
          <a:p>
            <a:r>
              <a:rPr lang="de-DE" dirty="0"/>
              <a:t>Schwerpunktfach als Hauptfach</a:t>
            </a:r>
          </a:p>
        </p:txBody>
      </p:sp>
    </p:spTree>
    <p:extLst>
      <p:ext uri="{BB962C8B-B14F-4D97-AF65-F5344CB8AC3E}">
        <p14:creationId xmlns:p14="http://schemas.microsoft.com/office/powerpoint/2010/main" val="399281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0D7593-BC07-42AE-9745-CAD85C65B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Ausbildung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E1BA7E-488C-4354-BD90-A5376A727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Dauer: 3 Jahre</a:t>
            </a:r>
          </a:p>
          <a:p>
            <a:r>
              <a:rPr lang="de-DE" dirty="0"/>
              <a:t>Abschluss: je nach Ausbildungsgang</a:t>
            </a:r>
          </a:p>
          <a:p>
            <a:r>
              <a:rPr lang="de-DE" dirty="0"/>
              <a:t>Organisation: Berufsschule + Betrieb</a:t>
            </a:r>
          </a:p>
          <a:p>
            <a:r>
              <a:rPr lang="de-DE" dirty="0"/>
              <a:t>Weiterqualifizierung nach Ausbildung ist möglich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dirty="0"/>
              <a:t>Studium (vgl. Voraussetzungen der Unis/FHs)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dirty="0"/>
              <a:t>Meister (</a:t>
            </a:r>
            <a:r>
              <a:rPr lang="de-DE" dirty="0" err="1"/>
              <a:t>europ</a:t>
            </a:r>
            <a:r>
              <a:rPr lang="de-DE" dirty="0"/>
              <a:t>. als Bachelor </a:t>
            </a:r>
            <a:r>
              <a:rPr lang="de-DE" dirty="0" err="1"/>
              <a:t>anerkennbar</a:t>
            </a:r>
            <a:r>
              <a:rPr lang="de-DE" dirty="0"/>
              <a:t>)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8268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AA7AA-EA5D-4021-BB98-9A1B70F37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Schulwahl, Anmeldungen und Fristen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5D7357-16A6-408E-A460-4FB16D15E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r>
              <a:rPr lang="de-DE" dirty="0"/>
              <a:t>Möglichkeit des Besuchs der Tage der offenen Tür (vgl. Frankfurter Schulwegweiser =&gt; </a:t>
            </a:r>
            <a:r>
              <a:rPr lang="de-DE" dirty="0">
                <a:hlinkClick r:id="rId2"/>
              </a:rPr>
              <a:t>www.frankfurt.de</a:t>
            </a:r>
            <a:r>
              <a:rPr lang="de-DE" dirty="0"/>
              <a:t>  -&gt; Leben in Frankfurt -&gt; Bildung und Wissenschaft -&gt; Schulen -&gt; Schulwegweiser</a:t>
            </a:r>
          </a:p>
          <a:p>
            <a:r>
              <a:rPr lang="de-DE" dirty="0" err="1"/>
              <a:t>TdoT</a:t>
            </a:r>
            <a:r>
              <a:rPr lang="de-DE" dirty="0"/>
              <a:t> FDG: 24.11.2023 (Freitagnachmittag)</a:t>
            </a:r>
          </a:p>
          <a:p>
            <a:r>
              <a:rPr lang="de-DE" dirty="0"/>
              <a:t>Anmeldeformulare werden vom Klassenlehrer im Januar ausgegeben</a:t>
            </a:r>
          </a:p>
          <a:p>
            <a:r>
              <a:rPr lang="de-DE" dirty="0"/>
              <a:t>Anmeldung FDG über Klassenlehrer ans FDG -&gt; Termin voraussichtlich Ende Februar</a:t>
            </a:r>
          </a:p>
          <a:p>
            <a:r>
              <a:rPr lang="de-DE" dirty="0"/>
              <a:t>Anmeldung andere Schulen über </a:t>
            </a:r>
            <a:r>
              <a:rPr lang="de-DE" u="sng" dirty="0"/>
              <a:t>Klassenlehrer ans Sekretariat via Schulpost</a:t>
            </a:r>
            <a:r>
              <a:rPr lang="de-DE" dirty="0"/>
              <a:t> -&gt; Termin Ende Februar </a:t>
            </a:r>
          </a:p>
          <a:p>
            <a:r>
              <a:rPr lang="de-DE" dirty="0"/>
              <a:t>FOS: Anmeldeformulare </a:t>
            </a:r>
            <a:r>
              <a:rPr lang="de-DE" u="sng" dirty="0"/>
              <a:t>plus Praktikumsvertrag</a:t>
            </a:r>
          </a:p>
        </p:txBody>
      </p:sp>
    </p:spTree>
    <p:extLst>
      <p:ext uri="{BB962C8B-B14F-4D97-AF65-F5344CB8AC3E}">
        <p14:creationId xmlns:p14="http://schemas.microsoft.com/office/powerpoint/2010/main" val="426769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E9F55-79F7-4AE5-8310-FB08C97C0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C8B21B-C091-4825-B776-2A4B25EE7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Übersicht der Bildungswege nach dem Jg. 10</a:t>
            </a:r>
          </a:p>
          <a:p>
            <a:r>
              <a:rPr lang="de-DE" dirty="0"/>
              <a:t>Gymnasiale Oberstufe</a:t>
            </a:r>
          </a:p>
          <a:p>
            <a:r>
              <a:rPr lang="de-DE" dirty="0"/>
              <a:t>Berufliches Gymnasium</a:t>
            </a:r>
          </a:p>
          <a:p>
            <a:r>
              <a:rPr lang="de-DE" dirty="0"/>
              <a:t>Gegenüberstellung Gymnasiale Oberstufe und Berufliches Gymnasium</a:t>
            </a:r>
          </a:p>
          <a:p>
            <a:r>
              <a:rPr lang="de-DE" dirty="0"/>
              <a:t>Fachoberschule</a:t>
            </a:r>
          </a:p>
          <a:p>
            <a:r>
              <a:rPr lang="de-DE" dirty="0"/>
              <a:t>Gegenüberstellung GYO/BG und Fachoberschule</a:t>
            </a:r>
          </a:p>
          <a:p>
            <a:r>
              <a:rPr lang="de-DE" dirty="0"/>
              <a:t>Ausbildung</a:t>
            </a:r>
          </a:p>
        </p:txBody>
      </p:sp>
    </p:spTree>
    <p:extLst>
      <p:ext uri="{BB962C8B-B14F-4D97-AF65-F5344CB8AC3E}">
        <p14:creationId xmlns:p14="http://schemas.microsoft.com/office/powerpoint/2010/main" val="226774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B03356-7CDF-4964-AEE2-ACE098F9E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Bildungswege nach der Mittelstufe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3D34296-3194-4EEE-9A44-C77B861C4CC6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14" name="Diagramm 13">
            <a:extLst>
              <a:ext uri="{FF2B5EF4-FFF2-40B4-BE49-F238E27FC236}">
                <a16:creationId xmlns:a16="http://schemas.microsoft.com/office/drawing/2014/main" id="{7EBF9465-8684-4AB1-A532-085F2AC591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6109924"/>
              </p:ext>
            </p:extLst>
          </p:nvPr>
        </p:nvGraphicFramePr>
        <p:xfrm>
          <a:off x="2031999" y="1531088"/>
          <a:ext cx="9036493" cy="5124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6782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1FF2D-BE44-45E9-BE37-4448DB7AC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Gymnasiale Oberstufe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BB440E-3A75-4335-A900-FC822A49E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Voraussetzung: Versetzung in die nächste Jahrgangsstufe</a:t>
            </a:r>
          </a:p>
          <a:p>
            <a:r>
              <a:rPr lang="de-DE" dirty="0"/>
              <a:t>Dauer: 3 Jahre (E1-Q4)</a:t>
            </a:r>
          </a:p>
          <a:p>
            <a:r>
              <a:rPr lang="de-DE" dirty="0"/>
              <a:t>Abschluss: Abitur nach bestandener Abiturprüfung (Ende Q4) und Fachhochschulreife nach Q2 </a:t>
            </a:r>
            <a:r>
              <a:rPr lang="de-DE" u="sng" dirty="0"/>
              <a:t>plus 1 Jahr Praktikum</a:t>
            </a:r>
            <a:r>
              <a:rPr lang="de-DE" dirty="0"/>
              <a:t>(insg. 3.Jahre)</a:t>
            </a:r>
          </a:p>
          <a:p>
            <a:r>
              <a:rPr lang="de-DE" dirty="0"/>
              <a:t>Schulverbund F-Höchst: Übergang zum Friedrich-Dessauer-Gymnasium</a:t>
            </a:r>
          </a:p>
          <a:p>
            <a:r>
              <a:rPr lang="de-DE" dirty="0"/>
              <a:t>FDG: E-Phase Kurssystem statt Klassenverband</a:t>
            </a:r>
          </a:p>
          <a:p>
            <a:r>
              <a:rPr lang="de-DE" dirty="0"/>
              <a:t>L(o)</a:t>
            </a:r>
            <a:r>
              <a:rPr lang="de-DE" dirty="0" err="1"/>
              <a:t>Ks</a:t>
            </a:r>
            <a:r>
              <a:rPr lang="de-DE" dirty="0"/>
              <a:t>: 1.LK = NAWI od. Mathe od. Fremdsprache 2.LK = frei wählbar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941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6D6D79-F172-4BFD-9FCA-16DA3701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Berufliches Gymnasium – 1: Allgemein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DC0C7A-88E6-499E-B37A-A1D87A18B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Voraussetzung: Versetzung in die nächste Jahrgangsstufe</a:t>
            </a:r>
          </a:p>
          <a:p>
            <a:r>
              <a:rPr lang="de-DE" dirty="0"/>
              <a:t>Dauer: 3 Jahre (E1-Q4)</a:t>
            </a:r>
          </a:p>
          <a:p>
            <a:r>
              <a:rPr lang="de-DE" dirty="0"/>
              <a:t>Abschluss: Abitur nach bestandener Abiturprüfung (Ende Q4) und Fachhochschulreife nach Q2 </a:t>
            </a:r>
            <a:r>
              <a:rPr lang="de-DE" u="sng" dirty="0"/>
              <a:t>plus 1 Jahr Praktikum(insg. 3.Jahre)</a:t>
            </a:r>
          </a:p>
          <a:p>
            <a:r>
              <a:rPr lang="de-DE" dirty="0"/>
              <a:t>Organisation: E-Phase Klassenverband und Q-Phase Kurssystem</a:t>
            </a:r>
          </a:p>
          <a:p>
            <a:r>
              <a:rPr lang="de-DE" dirty="0"/>
              <a:t>L(o)</a:t>
            </a:r>
            <a:r>
              <a:rPr lang="de-DE" dirty="0" err="1"/>
              <a:t>Ks</a:t>
            </a:r>
            <a:r>
              <a:rPr lang="de-DE" dirty="0"/>
              <a:t>: 1.LK = NAWI od. Mathe od. Fremdsprache 2.LK = Schwerpunkt</a:t>
            </a:r>
          </a:p>
          <a:p>
            <a:r>
              <a:rPr lang="de-DE" dirty="0"/>
              <a:t>Statt 2.Fremdsprache Ergänzungsfach des Schwerpunktes (2.LK)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63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43610-D6C3-483C-B7B5-4C0C852BC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Berufliches Gymnasium – 2: Schulen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615DF-F02B-4C6E-A677-2F5D9FA22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Klingerschule – Schwerpunkte: Wirtschaft,  Gesundheit und Erziehungswissenschaften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dirty="0"/>
              <a:t>Erziehungswissenschaft in Kooperation mit Berta-Jourdan-Schule</a:t>
            </a:r>
          </a:p>
          <a:p>
            <a:r>
              <a:rPr lang="de-DE" dirty="0"/>
              <a:t>Heinrich-</a:t>
            </a:r>
            <a:r>
              <a:rPr lang="de-DE" dirty="0" err="1"/>
              <a:t>Kleyer</a:t>
            </a:r>
            <a:r>
              <a:rPr lang="de-DE" dirty="0"/>
              <a:t>-Schule – Schwerpunkte: Mechatronik, Praktische Informatik und Bautechnik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dirty="0"/>
              <a:t>Bautechnik in Kooperation mit Philipp-Holzmann-Schule</a:t>
            </a:r>
          </a:p>
          <a:p>
            <a:r>
              <a:rPr lang="de-DE" dirty="0" err="1"/>
              <a:t>Begemannschule</a:t>
            </a:r>
            <a:r>
              <a:rPr lang="de-DE" dirty="0"/>
              <a:t> (Privatschule) – Schwerpunkt: Wirtschaft</a:t>
            </a:r>
          </a:p>
          <a:p>
            <a:r>
              <a:rPr lang="de-DE" dirty="0"/>
              <a:t>Rackow-Schule (Privatschule) – Schwerpunkte: Wirtschaft und Gesundheit &amp; Soziales</a:t>
            </a:r>
          </a:p>
        </p:txBody>
      </p:sp>
    </p:spTree>
    <p:extLst>
      <p:ext uri="{BB962C8B-B14F-4D97-AF65-F5344CB8AC3E}">
        <p14:creationId xmlns:p14="http://schemas.microsoft.com/office/powerpoint/2010/main" val="374122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928E664-C519-4B8D-A603-5E128739E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Gym</a:t>
            </a:r>
            <a:r>
              <a:rPr lang="de-DE" dirty="0"/>
              <a:t>. Oberstufe – </a:t>
            </a:r>
            <a:r>
              <a:rPr lang="de-DE" dirty="0" err="1"/>
              <a:t>Berufl</a:t>
            </a:r>
            <a:r>
              <a:rPr lang="de-DE" dirty="0"/>
              <a:t>. Gymnasium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A16D1DB-B86C-4B85-AD80-1E577FB6F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Gymnasiale Oberstufe (FDG)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9EC3A23-543C-4287-B36D-3FA4C79B9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19252" y="2548966"/>
            <a:ext cx="4612854" cy="3354060"/>
          </a:xfrm>
        </p:spPr>
        <p:txBody>
          <a:bodyPr/>
          <a:lstStyle/>
          <a:p>
            <a:r>
              <a:rPr lang="de-DE" dirty="0"/>
              <a:t>Dauer: 3 Jahre</a:t>
            </a:r>
          </a:p>
          <a:p>
            <a:r>
              <a:rPr lang="de-DE" dirty="0"/>
              <a:t>Abschluss: </a:t>
            </a:r>
            <a:r>
              <a:rPr lang="de-DE" dirty="0" err="1"/>
              <a:t>Allg.Hochschulreife</a:t>
            </a:r>
            <a:endParaRPr lang="de-DE" dirty="0"/>
          </a:p>
          <a:p>
            <a:r>
              <a:rPr lang="de-DE" dirty="0"/>
              <a:t>E-Phase: E + F/</a:t>
            </a:r>
            <a:r>
              <a:rPr lang="de-DE" dirty="0" err="1"/>
              <a:t>Lat</a:t>
            </a:r>
            <a:endParaRPr lang="de-DE" dirty="0"/>
          </a:p>
          <a:p>
            <a:r>
              <a:rPr lang="de-DE" dirty="0"/>
              <a:t>1.LK: NAWI / Mathe / </a:t>
            </a:r>
            <a:r>
              <a:rPr lang="de-DE" dirty="0" err="1"/>
              <a:t>Fremdspr</a:t>
            </a:r>
            <a:r>
              <a:rPr lang="de-DE" dirty="0"/>
              <a:t>.</a:t>
            </a:r>
          </a:p>
          <a:p>
            <a:r>
              <a:rPr lang="de-DE" dirty="0"/>
              <a:t>2.LK: frei Wählbar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DCB63B3E-E625-4D95-9054-45B077A46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Berufliches Gymnasium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265AF392-1C7D-401D-9C4D-5D6254BCA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357813" cy="3684588"/>
          </a:xfrm>
        </p:spPr>
        <p:txBody>
          <a:bodyPr/>
          <a:lstStyle/>
          <a:p>
            <a:r>
              <a:rPr lang="de-DE" dirty="0"/>
              <a:t>Dauer: 3 Jahre</a:t>
            </a:r>
          </a:p>
          <a:p>
            <a:r>
              <a:rPr lang="de-DE" dirty="0"/>
              <a:t>Abschluss: Allg. Hochschulreife</a:t>
            </a:r>
          </a:p>
          <a:p>
            <a:r>
              <a:rPr lang="de-DE" dirty="0"/>
              <a:t>E-Phase: E &amp; </a:t>
            </a:r>
            <a:r>
              <a:rPr lang="de-DE" dirty="0" err="1"/>
              <a:t>Ergänzungsf</a:t>
            </a:r>
            <a:r>
              <a:rPr lang="de-DE" dirty="0"/>
              <a:t>.(E1-Q4)</a:t>
            </a:r>
          </a:p>
          <a:p>
            <a:r>
              <a:rPr lang="de-DE" dirty="0"/>
              <a:t>1.LK: NAWI / Mathe / </a:t>
            </a:r>
            <a:r>
              <a:rPr lang="de-DE" dirty="0" err="1"/>
              <a:t>Fremdspr</a:t>
            </a:r>
            <a:r>
              <a:rPr lang="de-DE" dirty="0"/>
              <a:t>.</a:t>
            </a:r>
          </a:p>
          <a:p>
            <a:r>
              <a:rPr lang="de-DE" dirty="0"/>
              <a:t>2.LK: Schwerpunktfach</a:t>
            </a:r>
          </a:p>
        </p:txBody>
      </p:sp>
    </p:spTree>
    <p:extLst>
      <p:ext uri="{BB962C8B-B14F-4D97-AF65-F5344CB8AC3E}">
        <p14:creationId xmlns:p14="http://schemas.microsoft.com/office/powerpoint/2010/main" val="1908270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5D022-4207-46BF-B199-1AE9B5CB8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Fachoberschule – 1: Allgemein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46C9C4-5C6E-4AF4-91C6-9D0868E6D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Voraussetzung: Versetzung in die nächste Jahrgangsstufe</a:t>
            </a:r>
          </a:p>
          <a:p>
            <a:r>
              <a:rPr lang="de-DE" dirty="0"/>
              <a:t>Dauer: 2 Jahre</a:t>
            </a:r>
          </a:p>
          <a:p>
            <a:r>
              <a:rPr lang="de-DE" dirty="0"/>
              <a:t>Abschluss: Fachhochschulreife</a:t>
            </a:r>
          </a:p>
          <a:p>
            <a:r>
              <a:rPr lang="de-DE" dirty="0"/>
              <a:t>Organisation: Jg.11: 2 Tage Schule &amp; 3 Tage Praktikum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Jg.12: 5 Tage Schule</a:t>
            </a:r>
          </a:p>
          <a:p>
            <a:r>
              <a:rPr lang="de-DE" dirty="0"/>
              <a:t>Unterschiedliche Schwerpunkte der Schulen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6896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5634FB-5185-4CF9-8793-8BBFBB1E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Fachoberschulen – 2: Schulen (Auszug)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42DE7A-22AE-4615-8DF1-96FCA3854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err="1"/>
              <a:t>Bergiusschule</a:t>
            </a:r>
            <a:r>
              <a:rPr lang="de-DE" dirty="0"/>
              <a:t> – Ernährung und Hauswirtschaft</a:t>
            </a:r>
          </a:p>
          <a:p>
            <a:r>
              <a:rPr lang="de-DE" dirty="0"/>
              <a:t>Berufliche Schulen Berta Jourdan - Sozialwessen</a:t>
            </a:r>
          </a:p>
          <a:p>
            <a:r>
              <a:rPr lang="de-DE" dirty="0"/>
              <a:t>Frankfurter Schule für Bekleidung und Mode – Mode und Bekleidung</a:t>
            </a:r>
          </a:p>
          <a:p>
            <a:r>
              <a:rPr lang="de-DE" dirty="0"/>
              <a:t>Franz-Böhm-Schule – Wirtschaft und Verwaltung + Wirtschaftsinformatik</a:t>
            </a:r>
          </a:p>
          <a:p>
            <a:r>
              <a:rPr lang="de-DE" dirty="0"/>
              <a:t>Gutenbergschule – Gestaltung + Medienproduktion</a:t>
            </a:r>
          </a:p>
          <a:p>
            <a:r>
              <a:rPr lang="de-DE" dirty="0"/>
              <a:t>Heinrich-</a:t>
            </a:r>
            <a:r>
              <a:rPr lang="de-DE" dirty="0" err="1"/>
              <a:t>Kleyer</a:t>
            </a:r>
            <a:r>
              <a:rPr lang="de-DE" dirty="0"/>
              <a:t>-Schule – Technik (</a:t>
            </a:r>
            <a:r>
              <a:rPr lang="de-DE" dirty="0" err="1"/>
              <a:t>Schwerp</a:t>
            </a:r>
            <a:r>
              <a:rPr lang="de-DE" dirty="0"/>
              <a:t>. Maschinenbau)</a:t>
            </a:r>
          </a:p>
          <a:p>
            <a:r>
              <a:rPr lang="de-DE" dirty="0"/>
              <a:t>IKS - Interkulturelle Schule Rhein-Main (Privatschule) – Wirtschaft und Verwaltung</a:t>
            </a:r>
          </a:p>
          <a:p>
            <a:r>
              <a:rPr lang="de-DE" dirty="0"/>
              <a:t>Julius-Leber-Schule – Wirtschaft und Verwaltung + Gesundheit</a:t>
            </a:r>
          </a:p>
          <a:p>
            <a:r>
              <a:rPr lang="de-DE" dirty="0"/>
              <a:t>Ludwig-Erhard-Schule – Wirtschaft und Verwaltung</a:t>
            </a:r>
          </a:p>
          <a:p>
            <a:r>
              <a:rPr lang="de-DE" dirty="0"/>
              <a:t>Paul-Ehrlich-Schule - chemisch-physikalische Technik (Naturwissenschaften)</a:t>
            </a:r>
          </a:p>
          <a:p>
            <a:r>
              <a:rPr lang="de-DE" dirty="0"/>
              <a:t>Philipp-Holzmann-Schule - Technik (</a:t>
            </a:r>
            <a:r>
              <a:rPr lang="de-DE" dirty="0" err="1"/>
              <a:t>Schwerp</a:t>
            </a:r>
            <a:r>
              <a:rPr lang="de-DE" dirty="0"/>
              <a:t>. Bautechnik) + Wirtschaft (</a:t>
            </a:r>
            <a:r>
              <a:rPr lang="de-DE" dirty="0" err="1"/>
              <a:t>Schwerp</a:t>
            </a:r>
            <a:r>
              <a:rPr lang="de-DE" dirty="0"/>
              <a:t>. Agrarwirtschaft)</a:t>
            </a:r>
          </a:p>
          <a:p>
            <a:r>
              <a:rPr lang="de-DE" dirty="0"/>
              <a:t>Rackow-Schule Frankfurt (Privatschule) – Wirtschaft + Sozialwesen</a:t>
            </a:r>
          </a:p>
          <a:p>
            <a:r>
              <a:rPr lang="de-DE" dirty="0"/>
              <a:t>Werner-von-Siemens-Schule - Informationstechnik </a:t>
            </a:r>
          </a:p>
        </p:txBody>
      </p:sp>
    </p:spTree>
    <p:extLst>
      <p:ext uri="{BB962C8B-B14F-4D97-AF65-F5344CB8AC3E}">
        <p14:creationId xmlns:p14="http://schemas.microsoft.com/office/powerpoint/2010/main" val="2204405165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701</Words>
  <Application>Microsoft Office PowerPoint</Application>
  <PresentationFormat>Breitbild</PresentationFormat>
  <Paragraphs>98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Courier New</vt:lpstr>
      <vt:lpstr>Wingdings 3</vt:lpstr>
      <vt:lpstr>Fetzen</vt:lpstr>
      <vt:lpstr>Informationsveranstaltung zu weiterführenden Bildungsgängen nach der Mittelstufe (14.11.2023)</vt:lpstr>
      <vt:lpstr>Inhalt</vt:lpstr>
      <vt:lpstr>Bildungswege nach der Mittelstufe </vt:lpstr>
      <vt:lpstr>Gymnasiale Oberstufe</vt:lpstr>
      <vt:lpstr>Berufliches Gymnasium – 1: Allgemein</vt:lpstr>
      <vt:lpstr>Berufliches Gymnasium – 2: Schulen</vt:lpstr>
      <vt:lpstr>Gym. Oberstufe – Berufl. Gymnasium</vt:lpstr>
      <vt:lpstr>Fachoberschule – 1: Allgemein</vt:lpstr>
      <vt:lpstr>Fachoberschulen – 2: Schulen (Auszug)</vt:lpstr>
      <vt:lpstr>Gym.Obst. &amp; BG im Vergleich zur FOS</vt:lpstr>
      <vt:lpstr>Ausbildung</vt:lpstr>
      <vt:lpstr>Schulwahl, Anmeldungen und Fristen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Informationsveranstaltung zu weiterführenden Bildungsgängen nach der Mittelstufe</dc:title>
  <dc:creator>Claude Görner</dc:creator>
  <cp:lastModifiedBy>Pierre Görner</cp:lastModifiedBy>
  <cp:revision>14</cp:revision>
  <dcterms:created xsi:type="dcterms:W3CDTF">2019-10-27T13:35:55Z</dcterms:created>
  <dcterms:modified xsi:type="dcterms:W3CDTF">2023-11-12T19:30:53Z</dcterms:modified>
</cp:coreProperties>
</file>